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191E24-02E7-4733-AF23-32197512AC8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9942073-06B9-4A02-BC5A-1DCCBA0BE82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648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1E24-02E7-4733-AF23-32197512AC8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073-06B9-4A02-BC5A-1DCCBA0BE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1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1E24-02E7-4733-AF23-32197512AC8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073-06B9-4A02-BC5A-1DCCBA0BE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6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1E24-02E7-4733-AF23-32197512AC8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073-06B9-4A02-BC5A-1DCCBA0BE8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622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1E24-02E7-4733-AF23-32197512AC8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073-06B9-4A02-BC5A-1DCCBA0BE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5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1E24-02E7-4733-AF23-32197512AC8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073-06B9-4A02-BC5A-1DCCBA0BE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09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1E24-02E7-4733-AF23-32197512AC8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073-06B9-4A02-BC5A-1DCCBA0BE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06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1E24-02E7-4733-AF23-32197512AC8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073-06B9-4A02-BC5A-1DCCBA0BE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0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1E24-02E7-4733-AF23-32197512AC8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073-06B9-4A02-BC5A-1DCCBA0BE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3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1E24-02E7-4733-AF23-32197512AC8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073-06B9-4A02-BC5A-1DCCBA0BE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1E24-02E7-4733-AF23-32197512AC8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073-06B9-4A02-BC5A-1DCCBA0BE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8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1E24-02E7-4733-AF23-32197512AC8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073-06B9-4A02-BC5A-1DCCBA0BE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3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1E24-02E7-4733-AF23-32197512AC8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073-06B9-4A02-BC5A-1DCCBA0BE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5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1E24-02E7-4733-AF23-32197512AC8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073-06B9-4A02-BC5A-1DCCBA0BE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2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1E24-02E7-4733-AF23-32197512AC8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073-06B9-4A02-BC5A-1DCCBA0BE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1E24-02E7-4733-AF23-32197512AC8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073-06B9-4A02-BC5A-1DCCBA0BE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1E24-02E7-4733-AF23-32197512AC8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073-06B9-4A02-BC5A-1DCCBA0BE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9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191E24-02E7-4733-AF23-32197512AC8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9942073-06B9-4A02-BC5A-1DCCBA0BE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2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E9AF08A-75DB-ABA0-BE18-3F33980C5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5" y="2614719"/>
            <a:ext cx="10817687" cy="1358283"/>
          </a:xfrm>
        </p:spPr>
        <p:txBody>
          <a:bodyPr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000" cap="none" dirty="0">
                <a:solidFill>
                  <a:schemeClr val="tx1"/>
                </a:solidFill>
                <a:latin typeface="Palatino Linotype" panose="02040502050505030304" pitchFamily="18" charset="0"/>
                <a:cs typeface="Adobe Devanagari" panose="02040503050201020203" pitchFamily="18" charset="0"/>
              </a:rPr>
              <a:t>Titlu prezentare:</a:t>
            </a:r>
            <a:br>
              <a:rPr lang="ro-RO" sz="2000" cap="none" dirty="0">
                <a:solidFill>
                  <a:schemeClr val="tx1"/>
                </a:solidFill>
                <a:latin typeface="Palatino Linotype" panose="02040502050505030304" pitchFamily="18" charset="0"/>
                <a:cs typeface="Adobe Devanagari" panose="02040503050201020203" pitchFamily="18" charset="0"/>
              </a:rPr>
            </a:br>
            <a:r>
              <a:rPr lang="ro-RO" sz="2000" cap="none" dirty="0">
                <a:solidFill>
                  <a:schemeClr val="tx1"/>
                </a:solidFill>
                <a:latin typeface="Palatino Linotype" panose="02040502050505030304" pitchFamily="18" charset="0"/>
                <a:cs typeface="Adobe Devanagari" panose="02040503050201020203" pitchFamily="18" charset="0"/>
              </a:rPr>
              <a:t>Student:</a:t>
            </a:r>
            <a:br>
              <a:rPr lang="ro-RO" sz="2000" cap="none" dirty="0">
                <a:solidFill>
                  <a:schemeClr val="tx1"/>
                </a:solidFill>
                <a:latin typeface="Palatino Linotype" panose="02040502050505030304" pitchFamily="18" charset="0"/>
                <a:cs typeface="Adobe Devanagari" panose="02040503050201020203" pitchFamily="18" charset="0"/>
              </a:rPr>
            </a:br>
            <a:r>
              <a:rPr lang="ro-RO" sz="2000" cap="none" dirty="0">
                <a:solidFill>
                  <a:schemeClr val="tx1"/>
                </a:solidFill>
                <a:latin typeface="Palatino Linotype" panose="02040502050505030304" pitchFamily="18" charset="0"/>
                <a:cs typeface="Adobe Devanagari" panose="02040503050201020203" pitchFamily="18" charset="0"/>
              </a:rPr>
              <a:t>Facultatea/Universitatea:</a:t>
            </a:r>
            <a:br>
              <a:rPr lang="ro-RO" sz="2000" cap="none" dirty="0">
                <a:solidFill>
                  <a:schemeClr val="tx1"/>
                </a:solidFill>
                <a:latin typeface="Palatino Linotype" panose="02040502050505030304" pitchFamily="18" charset="0"/>
                <a:cs typeface="Adobe Devanagari" panose="02040503050201020203" pitchFamily="18" charset="0"/>
              </a:rPr>
            </a:br>
            <a:r>
              <a:rPr lang="ro-RO" sz="2000" cap="none" dirty="0">
                <a:solidFill>
                  <a:schemeClr val="tx1"/>
                </a:solidFill>
                <a:latin typeface="Palatino Linotype" panose="02040502050505030304" pitchFamily="18" charset="0"/>
                <a:cs typeface="Adobe Devanagari" panose="02040503050201020203" pitchFamily="18" charset="0"/>
              </a:rPr>
              <a:t>Profesor coordonator:</a:t>
            </a:r>
            <a:endParaRPr lang="en-US" sz="2000" cap="none" dirty="0">
              <a:solidFill>
                <a:schemeClr val="tx1"/>
              </a:solidFill>
              <a:latin typeface="Palatino Linotype" panose="02040502050505030304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76D79-0E89-8FE4-5657-79D076D8EC6A}"/>
              </a:ext>
            </a:extLst>
          </p:cNvPr>
          <p:cNvSpPr txBox="1"/>
          <p:nvPr/>
        </p:nvSpPr>
        <p:spPr>
          <a:xfrm>
            <a:off x="5818051" y="560501"/>
            <a:ext cx="61344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Universitatea din </a:t>
            </a:r>
            <a:r>
              <a:rPr lang="ro-RO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Bucureşti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UNIHUB Societatea Antreprenoriala </a:t>
            </a:r>
            <a:r>
              <a:rPr lang="ro-RO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Studenţească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CNFIS-FDI-2022-0167</a:t>
            </a:r>
            <a:r>
              <a:rPr lang="ro-RO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itlu 1">
            <a:extLst>
              <a:ext uri="{FF2B5EF4-FFF2-40B4-BE49-F238E27FC236}">
                <a16:creationId xmlns:a16="http://schemas.microsoft.com/office/drawing/2014/main" id="{32AC775A-657A-53FA-EF50-FD2C35AA9962}"/>
              </a:ext>
            </a:extLst>
          </p:cNvPr>
          <p:cNvSpPr txBox="1">
            <a:spLocks/>
          </p:cNvSpPr>
          <p:nvPr/>
        </p:nvSpPr>
        <p:spPr>
          <a:xfrm>
            <a:off x="239479" y="1411119"/>
            <a:ext cx="10817687" cy="891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6000"/>
              </a:lnSpc>
              <a:spcBef>
                <a:spcPts val="0"/>
              </a:spcBef>
            </a:pPr>
            <a:r>
              <a:rPr lang="ro-RO" sz="1400" dirty="0">
                <a:solidFill>
                  <a:schemeClr val="tx1"/>
                </a:solidFill>
                <a:latin typeface="Palatino Linotype" panose="02040502050505030304" pitchFamily="18" charset="0"/>
              </a:rPr>
              <a:t>P</a:t>
            </a:r>
            <a:r>
              <a:rPr lang="en-US" sz="1400" dirty="0">
                <a:solidFill>
                  <a:schemeClr val="tx1"/>
                </a:solidFill>
                <a:latin typeface="Palatino Linotype" panose="02040502050505030304" pitchFamily="18" charset="0"/>
              </a:rPr>
              <a:t>ROVOCĂRI ȘI OPORTUNITĂȚI PENTRU ANTREPRENORI ÎN CONTEXTUL EFECTELOR PANDEMIEI DE COVID-19 </a:t>
            </a:r>
            <a:br>
              <a:rPr lang="en-US" sz="1400" dirty="0">
                <a:solidFill>
                  <a:schemeClr val="tx1"/>
                </a:solidFill>
                <a:latin typeface="Palatino Linotype" panose="02040502050505030304" pitchFamily="18" charset="0"/>
              </a:rPr>
            </a:br>
            <a:r>
              <a:rPr lang="en-US" sz="1400" dirty="0">
                <a:solidFill>
                  <a:schemeClr val="tx1"/>
                </a:solidFill>
                <a:latin typeface="Palatino Linotype" panose="02040502050505030304" pitchFamily="18" charset="0"/>
              </a:rPr>
              <a:t>SESIUNEA NAȚIONALĂ DE COMUNICĂRI ȘTIINȚIFICE</a:t>
            </a:r>
            <a:br>
              <a:rPr lang="ro-RO" sz="1400" dirty="0">
                <a:solidFill>
                  <a:schemeClr val="tx1"/>
                </a:solidFill>
                <a:latin typeface="Palatino Linotype" panose="02040502050505030304" pitchFamily="18" charset="0"/>
              </a:rPr>
            </a:br>
            <a:r>
              <a:rPr lang="en-US" sz="1400" dirty="0">
                <a:solidFill>
                  <a:schemeClr val="tx1"/>
                </a:solidFill>
                <a:latin typeface="Palatino Linotype" panose="02040502050505030304" pitchFamily="18" charset="0"/>
              </a:rPr>
              <a:t>16 -17 NOIEMBRIE 2022</a:t>
            </a:r>
            <a:endParaRPr lang="en-US" sz="1400" dirty="0">
              <a:solidFill>
                <a:schemeClr val="tx1"/>
              </a:solidFill>
              <a:latin typeface="Palatino Linotype" panose="02040502050505030304" pitchFamily="18" charset="0"/>
              <a:cs typeface="Adobe Devanagari" panose="020405030502010202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9CF456-A477-4F6F-93B7-78445F8A5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2" y="432162"/>
            <a:ext cx="3227553" cy="1107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4E72F0-38F0-A497-B324-13EEBF948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62" y="506246"/>
            <a:ext cx="947759" cy="83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E9AF08A-75DB-ABA0-BE18-3F33980C5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5" y="2614719"/>
            <a:ext cx="10817687" cy="1358283"/>
          </a:xfrm>
        </p:spPr>
        <p:txBody>
          <a:bodyPr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endParaRPr lang="en-US" sz="2000" cap="none" dirty="0">
              <a:solidFill>
                <a:schemeClr val="tx1"/>
              </a:solidFill>
              <a:latin typeface="Palatino Linotype" panose="02040502050505030304" pitchFamily="18" charset="0"/>
              <a:cs typeface="Adobe Devanagari" panose="02040503050201020203" pitchFamily="18" charset="0"/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754508F6-C378-3FA4-16CA-A2A135C37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39" y="483906"/>
            <a:ext cx="1057983" cy="110729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4329729-C6EC-B4B8-04EE-9E69C6A66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3" y="540551"/>
            <a:ext cx="2641600" cy="558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576D79-0E89-8FE4-5657-79D076D8EC6A}"/>
              </a:ext>
            </a:extLst>
          </p:cNvPr>
          <p:cNvSpPr txBox="1"/>
          <p:nvPr/>
        </p:nvSpPr>
        <p:spPr>
          <a:xfrm>
            <a:off x="5818051" y="560501"/>
            <a:ext cx="61344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Universitatea din </a:t>
            </a:r>
            <a:r>
              <a:rPr lang="ro-RO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Bucureşti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UNIHUB Societatea Antreprenoriala </a:t>
            </a:r>
            <a:r>
              <a:rPr lang="ro-RO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Studenţească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CNFIS-FDI-2022-0167</a:t>
            </a:r>
            <a:r>
              <a:rPr lang="ro-RO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itlu 1">
            <a:extLst>
              <a:ext uri="{FF2B5EF4-FFF2-40B4-BE49-F238E27FC236}">
                <a16:creationId xmlns:a16="http://schemas.microsoft.com/office/drawing/2014/main" id="{32AC775A-657A-53FA-EF50-FD2C35AA9962}"/>
              </a:ext>
            </a:extLst>
          </p:cNvPr>
          <p:cNvSpPr txBox="1">
            <a:spLocks/>
          </p:cNvSpPr>
          <p:nvPr/>
        </p:nvSpPr>
        <p:spPr>
          <a:xfrm>
            <a:off x="239479" y="1487544"/>
            <a:ext cx="10817687" cy="891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6000"/>
              </a:lnSpc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  <a:latin typeface="Palatino Linotype" panose="02040502050505030304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40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iment principa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veniment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iment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TM04033927[[fn=Eveniment principal]]</Template>
  <TotalTime>114</TotalTime>
  <Words>55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Impact</vt:lpstr>
      <vt:lpstr>Palatino Linotype</vt:lpstr>
      <vt:lpstr>Times New Roman</vt:lpstr>
      <vt:lpstr>Eveniment principal</vt:lpstr>
      <vt:lpstr>Titlu prezentare: Student: Facultatea/Universitatea: Profesor coordonator: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UNIVERSITATEA DIN BUCUREȘTI SOCIETATEA ANTREPRENORIALĂ STUDENȚEASCĂ  (UNIHUB)</dc:title>
  <dc:creator>SILVIA PADURE</dc:creator>
  <cp:lastModifiedBy>Miclea Ioan</cp:lastModifiedBy>
  <cp:revision>10</cp:revision>
  <dcterms:created xsi:type="dcterms:W3CDTF">2022-09-27T07:00:36Z</dcterms:created>
  <dcterms:modified xsi:type="dcterms:W3CDTF">2022-10-26T15:47:21Z</dcterms:modified>
</cp:coreProperties>
</file>